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64" r:id="rId5"/>
    <p:sldId id="275" r:id="rId6"/>
    <p:sldId id="294" r:id="rId7"/>
    <p:sldId id="297" r:id="rId8"/>
    <p:sldId id="296" r:id="rId9"/>
    <p:sldId id="298" r:id="rId10"/>
    <p:sldId id="299" r:id="rId11"/>
    <p:sldId id="266" r:id="rId12"/>
    <p:sldId id="293" r:id="rId13"/>
    <p:sldId id="292" r:id="rId14"/>
    <p:sldId id="291" r:id="rId15"/>
    <p:sldId id="276" r:id="rId16"/>
    <p:sldId id="265" r:id="rId17"/>
    <p:sldId id="288" r:id="rId18"/>
    <p:sldId id="300" r:id="rId19"/>
    <p:sldId id="301" r:id="rId20"/>
    <p:sldId id="302" r:id="rId21"/>
  </p:sldIdLst>
  <p:sldSz cx="9144000" cy="6858000" type="screen4x3"/>
  <p:notesSz cx="7104063" cy="10234613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144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C2D96-87FC-4770-AC3F-8C63F530598E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1C69B-8D53-464F-8233-1CEA7FCE7B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18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6BFEF-DD2D-4B28-94AC-02F4E4960A87}" type="datetimeFigureOut">
              <a:rPr lang="nl-NL" smtClean="0"/>
              <a:t>23-1-2018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9A796-A757-41F5-B7F0-B4E9BBF53D9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878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630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71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9612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(uitbreiding en vervanging)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3903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435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4280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4462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8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8033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3862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(uitbreiding en vervanging)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0530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8622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6957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Matthijs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9A796-A757-41F5-B7F0-B4E9BBF53D96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243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528F88-F4A8-465E-84D0-4194EFD1289A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E4BC9-A8E9-47EF-BE7B-3E6D7F3A52B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6380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377486-31B8-4C97-ADD2-B2A9BD172690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08D1D-FEA2-425F-AF8E-4B2C8AEB140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0280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8CAF4C-F157-4D1B-B64C-65CA41747E04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CD208-3790-4279-9A2C-69303FD9FBB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5123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7C4E02-AD21-476D-A9AB-AF2285E74BF9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323B2-77E1-4CC1-8AEF-36AD5D4B2EA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9745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4B140F-6AD9-4D29-863A-853E2D2D53B2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E5069-69C9-4C2A-9144-C036C3159C8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5812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B87F72-B300-4108-A00D-2965AD302EB0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44553-5B80-4822-B4CF-8894F995989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480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D7E228-E2D7-41CC-8EBB-FE35E8917024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7AB2B-7A1D-4653-A916-FB36C7A765B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8896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85A9EC-3EC8-4758-AF37-8F0EA24A11CA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D3918-53B3-4BD4-8841-836E0A5E9D0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2728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415169-151D-4ED3-8B72-5A42F9F3BB96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4EFCE-5BD0-4BA7-95FB-33A49FCF6FA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2329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40ED33-DC72-4C8F-B570-8A5847D70E4B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76177-0BD7-461D-ACCD-DFBA07E8CF5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1446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D7EEF-3E8D-4E38-82D7-6BB1B194EFC2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3316B-E33E-4408-9780-86C3025F06D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0964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1245186-4937-4635-B311-5C23D05E9C6D}" type="datetimeFigureOut">
              <a:rPr lang="nl-NL" altLang="nl-NL"/>
              <a:pPr/>
              <a:t>23-1-2018</a:t>
            </a:fld>
            <a:endParaRPr lang="nl-NL" alt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4557830-8C9A-4C26-90AF-30AE4A81E884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196752"/>
            <a:ext cx="5455920" cy="287274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907704" y="4221088"/>
            <a:ext cx="5455920" cy="1584176"/>
          </a:xfrm>
        </p:spPr>
        <p:txBody>
          <a:bodyPr/>
          <a:lstStyle/>
          <a:p>
            <a:pPr algn="ctr"/>
            <a:r>
              <a:rPr lang="nl-NL" sz="3200" dirty="0">
                <a:solidFill>
                  <a:srgbClr val="0070C0"/>
                </a:solidFill>
              </a:rPr>
              <a:t>Samen broeden:</a:t>
            </a:r>
            <a:br>
              <a:rPr lang="nl-NL" sz="3200" dirty="0">
                <a:solidFill>
                  <a:srgbClr val="0070C0"/>
                </a:solidFill>
              </a:rPr>
            </a:br>
            <a:r>
              <a:rPr lang="nl-NL" sz="3200" dirty="0">
                <a:solidFill>
                  <a:srgbClr val="0070C0"/>
                </a:solidFill>
              </a:rPr>
              <a:t>MBO Barneveld en de beroepspraktijk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Welkom</a:t>
            </a:r>
          </a:p>
        </p:txBody>
      </p:sp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1372BEB3-8C11-4E2E-90D4-A246323F8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75678" y="2247274"/>
            <a:ext cx="1692582" cy="2316702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33564"/>
            <a:ext cx="1604438" cy="22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63160FC7-D4CA-4040-96E9-0BCF8CA9733C}"/>
              </a:ext>
            </a:extLst>
          </p:cNvPr>
          <p:cNvSpPr/>
          <p:nvPr/>
        </p:nvSpPr>
        <p:spPr>
          <a:xfrm>
            <a:off x="1350278" y="4592942"/>
            <a:ext cx="77937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600" dirty="0"/>
              <a:t>Dieuwke de Jong           Matthijs Scheer          Johan Wilbrink    Marian Hoogebeen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6DD453C-33ED-4D1C-89FA-E19014374A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509"/>
          <a:stretch/>
        </p:blipFill>
        <p:spPr>
          <a:xfrm>
            <a:off x="1350278" y="2481321"/>
            <a:ext cx="1857564" cy="20826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BE9441C-1BD2-4EC8-9FFF-25A3A9FCE4F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893" t="-1186" r="14068"/>
          <a:stretch/>
        </p:blipFill>
        <p:spPr>
          <a:xfrm>
            <a:off x="7308370" y="2512968"/>
            <a:ext cx="1378430" cy="205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Stand van zaken MBO in Barneveld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C6F5DA5-7171-4FE6-B975-DC9F630007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83" t="7978" r="4403" b="17304"/>
          <a:stretch/>
        </p:blipFill>
        <p:spPr>
          <a:xfrm>
            <a:off x="2411760" y="2316700"/>
            <a:ext cx="4896544" cy="3050306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448374"/>
            <a:ext cx="7427168" cy="4525963"/>
          </a:xfrm>
        </p:spPr>
        <p:txBody>
          <a:bodyPr/>
          <a:lstStyle/>
          <a:p>
            <a:r>
              <a:rPr lang="nl-NL" dirty="0"/>
              <a:t>Samenwerken onder dezelfde paraplu…. Drie O’s</a:t>
            </a:r>
          </a:p>
        </p:txBody>
      </p:sp>
    </p:spTree>
    <p:extLst>
      <p:ext uri="{BB962C8B-B14F-4D97-AF65-F5344CB8AC3E}">
        <p14:creationId xmlns:p14="http://schemas.microsoft.com/office/powerpoint/2010/main" val="2558213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Highlights Broedsessie 2017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FD8D06-9B6B-4044-87D9-38F575DD5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3830653"/>
          </a:xfrm>
        </p:spPr>
        <p:txBody>
          <a:bodyPr/>
          <a:lstStyle/>
          <a:p>
            <a:r>
              <a:rPr lang="nl-NL" dirty="0"/>
              <a:t>Enthousiaste  ontmoeting</a:t>
            </a:r>
          </a:p>
          <a:p>
            <a:r>
              <a:rPr lang="nl-NL" dirty="0"/>
              <a:t>Creatieve ideeën over samenwerking</a:t>
            </a:r>
          </a:p>
          <a:p>
            <a:r>
              <a:rPr lang="nl-NL" dirty="0"/>
              <a:t>Bedrijf in de school halen</a:t>
            </a:r>
          </a:p>
          <a:p>
            <a:r>
              <a:rPr lang="nl-NL" dirty="0"/>
              <a:t>Bedrijven willen een bijdrage leveren</a:t>
            </a:r>
          </a:p>
          <a:p>
            <a:r>
              <a:rPr lang="nl-NL" dirty="0"/>
              <a:t>Levensecht leren</a:t>
            </a:r>
          </a:p>
          <a:p>
            <a:r>
              <a:rPr lang="nl-NL" dirty="0"/>
              <a:t>Meerdere bijeenkomsten plannen voor verdieping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051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Highlights Broedsessie 2017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448374"/>
            <a:ext cx="7427168" cy="4500905"/>
          </a:xfrm>
        </p:spPr>
        <p:txBody>
          <a:bodyPr/>
          <a:lstStyle/>
          <a:p>
            <a:r>
              <a:rPr lang="nl-NL" dirty="0"/>
              <a:t>Enthousiaste  ontmoeting</a:t>
            </a:r>
          </a:p>
          <a:p>
            <a:r>
              <a:rPr lang="nl-NL" dirty="0"/>
              <a:t>Creatieve ideeën over samenwerking</a:t>
            </a:r>
          </a:p>
          <a:p>
            <a:r>
              <a:rPr lang="nl-NL" dirty="0"/>
              <a:t>Bedrijf in de school halen</a:t>
            </a:r>
          </a:p>
          <a:p>
            <a:r>
              <a:rPr lang="nl-NL" dirty="0"/>
              <a:t>Bedrijven willen een bijdrage leveren</a:t>
            </a:r>
          </a:p>
          <a:p>
            <a:r>
              <a:rPr lang="nl-NL" dirty="0"/>
              <a:t>Levensecht leren</a:t>
            </a:r>
          </a:p>
          <a:p>
            <a:r>
              <a:rPr lang="nl-NL" dirty="0"/>
              <a:t>Meerdere bijeenkomsten plannen voor verdieping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1476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 Huidige stand van zaken  MBO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CEB20796-F057-4CD7-93B7-DE6E8073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600201"/>
            <a:ext cx="7427168" cy="4349080"/>
          </a:xfrm>
        </p:spPr>
        <p:txBody>
          <a:bodyPr/>
          <a:lstStyle/>
          <a:p>
            <a:r>
              <a:rPr lang="nl-NL" dirty="0"/>
              <a:t>MBO team</a:t>
            </a:r>
          </a:p>
          <a:p>
            <a:r>
              <a:rPr lang="nl-NL" dirty="0"/>
              <a:t>Teamdoelstellingen  2016 2017  2018</a:t>
            </a:r>
          </a:p>
          <a:p>
            <a:r>
              <a:rPr lang="nl-NL" dirty="0"/>
              <a:t>Samenwerking ROC/MBO </a:t>
            </a:r>
          </a:p>
          <a:p>
            <a:r>
              <a:rPr lang="nl-NL" dirty="0"/>
              <a:t>Economie		BOL</a:t>
            </a:r>
          </a:p>
          <a:p>
            <a:r>
              <a:rPr lang="nl-NL" dirty="0" err="1"/>
              <a:t>Mechatronica</a:t>
            </a:r>
            <a:r>
              <a:rPr lang="nl-NL" dirty="0"/>
              <a:t>   	BOL</a:t>
            </a:r>
          </a:p>
          <a:p>
            <a:r>
              <a:rPr lang="nl-NL" dirty="0"/>
              <a:t>Techniek 		BBL</a:t>
            </a:r>
          </a:p>
          <a:p>
            <a:r>
              <a:rPr lang="nl-NL" dirty="0"/>
              <a:t>Zorg en Welzijn	BOL</a:t>
            </a:r>
          </a:p>
        </p:txBody>
      </p:sp>
    </p:spTree>
    <p:extLst>
      <p:ext uri="{BB962C8B-B14F-4D97-AF65-F5344CB8AC3E}">
        <p14:creationId xmlns:p14="http://schemas.microsoft.com/office/powerpoint/2010/main" val="332771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 Huidige stand van zaken  MBO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CEB20796-F057-4CD7-93B7-DE6E8073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600201"/>
            <a:ext cx="7427168" cy="4349080"/>
          </a:xfrm>
        </p:spPr>
        <p:txBody>
          <a:bodyPr/>
          <a:lstStyle/>
          <a:p>
            <a:r>
              <a:rPr lang="nl-NL" dirty="0"/>
              <a:t>Binnenringen</a:t>
            </a:r>
          </a:p>
          <a:p>
            <a:r>
              <a:rPr lang="nl-NL" dirty="0"/>
              <a:t>Onderwijs kostendekkend maken </a:t>
            </a:r>
          </a:p>
        </p:txBody>
      </p:sp>
    </p:spTree>
    <p:extLst>
      <p:ext uri="{BB962C8B-B14F-4D97-AF65-F5344CB8AC3E}">
        <p14:creationId xmlns:p14="http://schemas.microsoft.com/office/powerpoint/2010/main" val="266765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Ontwikkelingen arbeidsmarkt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pic>
        <p:nvPicPr>
          <p:cNvPr id="4" name="introvideo banentekort vakmensen">
            <a:hlinkClick r:id="" action="ppaction://media"/>
            <a:extLst>
              <a:ext uri="{FF2B5EF4-FFF2-40B4-BE49-F238E27FC236}">
                <a16:creationId xmlns:a16="http://schemas.microsoft.com/office/drawing/2014/main" id="{95E932F4-9A6F-46A5-BC00-B5463D55B78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8002" y="1172114"/>
            <a:ext cx="7570428" cy="425874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30303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10" name="Titel 9">
            <a:extLst>
              <a:ext uri="{FF2B5EF4-FFF2-40B4-BE49-F238E27FC236}">
                <a16:creationId xmlns:a16="http://schemas.microsoft.com/office/drawing/2014/main" id="{C0937F20-8D96-4695-9E5F-97BB4D1D0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Ontwikkelingen arbeidsmarkt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A917A98-653D-4E09-AFF1-E6F2E3B0E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E3E9004-54E4-40BB-8080-7EA8F9650805}"/>
              </a:ext>
            </a:extLst>
          </p:cNvPr>
          <p:cNvSpPr txBox="1"/>
          <p:nvPr/>
        </p:nvSpPr>
        <p:spPr>
          <a:xfrm>
            <a:off x="2339752" y="5300088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Bron: CBS (17-8-2017)</a:t>
            </a:r>
          </a:p>
        </p:txBody>
      </p:sp>
      <p:pic>
        <p:nvPicPr>
          <p:cNvPr id="13" name="Tijdelijke aanduiding voor inhoud 12">
            <a:extLst>
              <a:ext uri="{FF2B5EF4-FFF2-40B4-BE49-F238E27FC236}">
                <a16:creationId xmlns:a16="http://schemas.microsoft.com/office/drawing/2014/main" id="{369A76D8-A8EC-4D5E-8E33-9C27DC8E0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24062" y="1302371"/>
            <a:ext cx="5095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5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7" name="Titel 9">
            <a:extLst>
              <a:ext uri="{FF2B5EF4-FFF2-40B4-BE49-F238E27FC236}">
                <a16:creationId xmlns:a16="http://schemas.microsoft.com/office/drawing/2014/main" id="{CD0C84A1-A502-4580-984F-93331E88B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Ontwikkelingen arbeidsmarkt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E0C693D-C471-4114-A6FD-EFF086880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4B04625-5B16-44C7-A3FB-32F62CFF218E}"/>
              </a:ext>
            </a:extLst>
          </p:cNvPr>
          <p:cNvSpPr txBox="1"/>
          <p:nvPr/>
        </p:nvSpPr>
        <p:spPr>
          <a:xfrm>
            <a:off x="2123728" y="5437573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Bron: CBS (17-8-2017)</a:t>
            </a:r>
          </a:p>
        </p:txBody>
      </p:sp>
      <p:pic>
        <p:nvPicPr>
          <p:cNvPr id="10" name="Tijdelijke aanduiding voor inhoud 12">
            <a:extLst>
              <a:ext uri="{FF2B5EF4-FFF2-40B4-BE49-F238E27FC236}">
                <a16:creationId xmlns:a16="http://schemas.microsoft.com/office/drawing/2014/main" id="{A83E3A04-3CB2-4E7F-B0AB-84705DC5DF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123728" y="1268760"/>
            <a:ext cx="503872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8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Ontwikkelingen arbeidsmarkt</a:t>
            </a: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FD8D06-9B6B-4044-87D9-38F575DD5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3830653"/>
          </a:xfrm>
        </p:spPr>
        <p:txBody>
          <a:bodyPr/>
          <a:lstStyle/>
          <a:p>
            <a:r>
              <a:rPr lang="nl-NL" dirty="0"/>
              <a:t>300.000 – 400.000 mbo-banen nodig komende 5 jaar (MBO Raad, 2017)</a:t>
            </a:r>
          </a:p>
          <a:p>
            <a:r>
              <a:rPr lang="nl-NL" dirty="0"/>
              <a:t>Oorzaken:</a:t>
            </a:r>
          </a:p>
          <a:p>
            <a:pPr lvl="1"/>
            <a:r>
              <a:rPr lang="nl-NL" dirty="0"/>
              <a:t>Demografische krimp</a:t>
            </a:r>
          </a:p>
          <a:p>
            <a:pPr lvl="1"/>
            <a:r>
              <a:rPr lang="nl-NL" dirty="0"/>
              <a:t>Maatschappelijke druk om havo/hbo te doen</a:t>
            </a:r>
          </a:p>
          <a:p>
            <a:r>
              <a:rPr lang="nl-NL" dirty="0"/>
              <a:t>In de regio Barneveld ook krapte</a:t>
            </a:r>
          </a:p>
        </p:txBody>
      </p:sp>
    </p:spTree>
    <p:extLst>
      <p:ext uri="{BB962C8B-B14F-4D97-AF65-F5344CB8AC3E}">
        <p14:creationId xmlns:p14="http://schemas.microsoft.com/office/powerpoint/2010/main" val="1857075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Uitdaging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r>
              <a:rPr lang="nl-NL" dirty="0"/>
              <a:t>Hoe zorgen we met elkaar voor voldoende instroom in de beroepsopleidingen?</a:t>
            </a:r>
          </a:p>
        </p:txBody>
      </p:sp>
    </p:spTree>
    <p:extLst>
      <p:ext uri="{BB962C8B-B14F-4D97-AF65-F5344CB8AC3E}">
        <p14:creationId xmlns:p14="http://schemas.microsoft.com/office/powerpoint/2010/main" val="1466757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Enquête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r>
              <a:rPr lang="nl-NL" dirty="0"/>
              <a:t>Ga op uw mobiel/tablet naar:</a:t>
            </a:r>
          </a:p>
          <a:p>
            <a:pPr marL="457200" lvl="1" indent="0">
              <a:buNone/>
            </a:pPr>
            <a:endParaRPr lang="nl-NL" sz="36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nl-NL" sz="3600" dirty="0">
                <a:solidFill>
                  <a:srgbClr val="FF0000"/>
                </a:solidFill>
              </a:rPr>
              <a:t>		 Kahoot.it</a:t>
            </a:r>
          </a:p>
          <a:p>
            <a:pPr marL="457200" lvl="1" indent="0">
              <a:buNone/>
            </a:pPr>
            <a:endParaRPr lang="nl-N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936" y="5430854"/>
            <a:ext cx="2485140" cy="1309136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/>
          <a:lstStyle/>
          <a:p>
            <a:r>
              <a:rPr lang="nl-NL" dirty="0"/>
              <a:t>Groepsopdracht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59632" y="1448374"/>
            <a:ext cx="7427168" cy="4525963"/>
          </a:xfrm>
        </p:spPr>
        <p:txBody>
          <a:bodyPr/>
          <a:lstStyle/>
          <a:p>
            <a:r>
              <a:rPr lang="nl-NL" dirty="0"/>
              <a:t>Hoe kunnen instellingen/bedrijven en scholen elkaar versterken t.a.v. instroom nieuwe medewerkers?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/>
              <a:t>Wat is hiervoor nodig?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/>
              <a:t>Wat zijn de belemmeringen en oplossingen daarbij?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/>
              <a:t>Wat kunnen wij bieden aan generatie Z?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099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Resultaten workshop  MBO Barneveld: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Bedrijf in de school halen</a:t>
            </a:r>
          </a:p>
          <a:p>
            <a:r>
              <a:rPr lang="nl-NL" dirty="0" smtClean="0"/>
              <a:t>Ouders betrekken</a:t>
            </a:r>
          </a:p>
          <a:p>
            <a:r>
              <a:rPr lang="nl-NL" dirty="0" smtClean="0"/>
              <a:t>Maatwerk</a:t>
            </a:r>
          </a:p>
          <a:p>
            <a:r>
              <a:rPr lang="nl-NL" dirty="0" smtClean="0"/>
              <a:t>Praktijk voorlichting</a:t>
            </a:r>
          </a:p>
          <a:p>
            <a:r>
              <a:rPr lang="nl-NL" dirty="0" smtClean="0"/>
              <a:t>Jonge mensen aan het woord laten</a:t>
            </a:r>
          </a:p>
          <a:p>
            <a:r>
              <a:rPr lang="nl-NL" dirty="0" smtClean="0"/>
              <a:t>Studenten ambassadeur</a:t>
            </a:r>
          </a:p>
          <a:p>
            <a:r>
              <a:rPr lang="nl-NL" dirty="0" smtClean="0"/>
              <a:t>Integratie aanpak </a:t>
            </a:r>
          </a:p>
          <a:p>
            <a:r>
              <a:rPr lang="nl-NL" dirty="0" smtClean="0"/>
              <a:t>Motivatie , interesse bij studenten aanboren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178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Vervolg resultaten workshop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Samenwerken: bedrijf/ school/ student</a:t>
            </a:r>
          </a:p>
          <a:p>
            <a:r>
              <a:rPr lang="nl-NL" dirty="0" smtClean="0"/>
              <a:t>Maatwerk leveren</a:t>
            </a:r>
          </a:p>
          <a:p>
            <a:r>
              <a:rPr lang="nl-NL" dirty="0" smtClean="0"/>
              <a:t>Regisseur zijn van eigen opleiding</a:t>
            </a:r>
          </a:p>
          <a:p>
            <a:r>
              <a:rPr lang="nl-NL" dirty="0" smtClean="0"/>
              <a:t>Potentie en toekomst zien in iedere leerling</a:t>
            </a:r>
          </a:p>
          <a:p>
            <a:r>
              <a:rPr lang="nl-NL" dirty="0" smtClean="0"/>
              <a:t>Opleiden voor loopbaan</a:t>
            </a:r>
          </a:p>
          <a:p>
            <a:r>
              <a:rPr lang="nl-NL" dirty="0" smtClean="0"/>
              <a:t>Op PO starten met bewustwording</a:t>
            </a:r>
          </a:p>
          <a:p>
            <a:r>
              <a:rPr lang="nl-NL" dirty="0" smtClean="0"/>
              <a:t>Ontmoeting student/ school/ bedrijf</a:t>
            </a:r>
          </a:p>
          <a:p>
            <a:r>
              <a:rPr lang="nl-NL"/>
              <a:t>G</a:t>
            </a:r>
            <a:r>
              <a:rPr lang="nl-NL" smtClean="0"/>
              <a:t>astlessen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0728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Vervolg resultaten workshop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Studenten een rol geven tijdens de stakeholders bijeenkomst</a:t>
            </a:r>
          </a:p>
          <a:p>
            <a:r>
              <a:rPr lang="nl-NL" dirty="0" smtClean="0"/>
              <a:t>Elkaar kennen en samen optrekken om instroom te vergroten</a:t>
            </a:r>
          </a:p>
          <a:p>
            <a:r>
              <a:rPr lang="nl-NL" dirty="0" smtClean="0"/>
              <a:t>Inspireren , innoveren bij bedrijven en onderwijs</a:t>
            </a:r>
          </a:p>
          <a:p>
            <a:r>
              <a:rPr lang="nl-NL" dirty="0" smtClean="0"/>
              <a:t>Netwerken met Generatie Z</a:t>
            </a:r>
          </a:p>
          <a:p>
            <a:r>
              <a:rPr lang="nl-NL" dirty="0" smtClean="0"/>
              <a:t>Meer invloed op de overheid/ inspectie uitoefenen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397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DC426739B3A9468E350BFB4B4ED9EE" ma:contentTypeVersion="5" ma:contentTypeDescription="Een nieuw document maken." ma:contentTypeScope="" ma:versionID="7a8800bbad23b86022743a4c23d0cd98">
  <xsd:schema xmlns:xsd="http://www.w3.org/2001/XMLSchema" xmlns:xs="http://www.w3.org/2001/XMLSchema" xmlns:p="http://schemas.microsoft.com/office/2006/metadata/properties" xmlns:ns2="fccbcd59-c323-47c4-afc1-52efebef6759" xmlns:ns3="39f6fdde-d5d6-4332-a828-3b42789f9c44" targetNamespace="http://schemas.microsoft.com/office/2006/metadata/properties" ma:root="true" ma:fieldsID="ad9b7b0938f2df17a3c7bbbef55b2566" ns2:_="" ns3:_="">
    <xsd:import namespace="fccbcd59-c323-47c4-afc1-52efebef6759"/>
    <xsd:import namespace="39f6fdde-d5d6-4332-a828-3b42789f9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bcd59-c323-47c4-afc1-52efebef67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6fdde-d5d6-4332-a828-3b42789f9c4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851A61F-A545-49B6-ABE3-AF87EC22B3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22ACA8-61A7-4BF9-9205-1D968ECBFB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bcd59-c323-47c4-afc1-52efebef6759"/>
    <ds:schemaRef ds:uri="39f6fdde-d5d6-4332-a828-3b42789f9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28646D-54D4-4299-9F01-B353E38D28BC}">
  <ds:schemaRefs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fccbcd59-c323-47c4-afc1-52efebef6759"/>
    <ds:schemaRef ds:uri="39f6fdde-d5d6-4332-a828-3b42789f9c44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920</TotalTime>
  <Words>342</Words>
  <Application>Microsoft Office PowerPoint</Application>
  <PresentationFormat>Diavoorstelling (4:3)</PresentationFormat>
  <Paragraphs>93</Paragraphs>
  <Slides>17</Slides>
  <Notes>14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MS PGothic</vt:lpstr>
      <vt:lpstr>MS PGothic</vt:lpstr>
      <vt:lpstr>Arial</vt:lpstr>
      <vt:lpstr>Calibri</vt:lpstr>
      <vt:lpstr>Office-thema</vt:lpstr>
      <vt:lpstr>Samen broeden: MBO Barneveld en de beroepspraktijk</vt:lpstr>
      <vt:lpstr>Welkom</vt:lpstr>
      <vt:lpstr>Stand van zaken MBO in Barneveld</vt:lpstr>
      <vt:lpstr>Highlights Broedsessie 2017</vt:lpstr>
      <vt:lpstr>Highlights Broedsessie 2017</vt:lpstr>
      <vt:lpstr> Huidige stand van zaken  MBO</vt:lpstr>
      <vt:lpstr> Huidige stand van zaken  MBO</vt:lpstr>
      <vt:lpstr>Ontwikkelingen arbeidsmarkt</vt:lpstr>
      <vt:lpstr>Ontwikkelingen arbeidsmarkt</vt:lpstr>
      <vt:lpstr>Ontwikkelingen arbeidsmarkt</vt:lpstr>
      <vt:lpstr>Ontwikkelingen arbeidsmarkt</vt:lpstr>
      <vt:lpstr>Uitdaging</vt:lpstr>
      <vt:lpstr>Enquête</vt:lpstr>
      <vt:lpstr>Groepsopdracht</vt:lpstr>
      <vt:lpstr>Resultaten workshop  MBO Barneveld:</vt:lpstr>
      <vt:lpstr>Vervolg resultaten workshop</vt:lpstr>
      <vt:lpstr>Vervolg resultaten workshop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Rietberg</dc:creator>
  <cp:lastModifiedBy>Jong D. de (jod)</cp:lastModifiedBy>
  <cp:revision>74</cp:revision>
  <dcterms:created xsi:type="dcterms:W3CDTF">2008-04-18T15:50:20Z</dcterms:created>
  <dcterms:modified xsi:type="dcterms:W3CDTF">2018-01-23T09:11:45Z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0x010100D4DC426739B3A9468E350BFB4B4ED9EE</vt:lpwstr>
  </property>
</Properties>
</file>